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38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C251"/>
    <a:srgbClr val="8EC3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54" autoAdjust="0"/>
    <p:restoredTop sz="94660"/>
  </p:normalViewPr>
  <p:slideViewPr>
    <p:cSldViewPr snapToGrid="0">
      <p:cViewPr varScale="1">
        <p:scale>
          <a:sx n="14" d="100"/>
          <a:sy n="14" d="100"/>
        </p:scale>
        <p:origin x="-2412" y="-162"/>
      </p:cViewPr>
      <p:guideLst>
        <p:guide orient="horz" pos="11338"/>
        <p:guide pos="79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3FCD5-4743-4577-9525-79D47178C609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C3440-3377-44B9-9B23-9ED32B262757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  <a:prstGeom prst="rect">
            <a:avLst/>
          </a:prstGeo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22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59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3901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  <a:prstGeom prst="rect">
            <a:avLst/>
          </a:prstGeo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7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7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9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it-IT" dirty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85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61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88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E3CABE3D-057C-42DF-85AB-D7989DE8F914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277340ED-5334-4028-8F29-5EC4E2011C7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7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>
            <a:extLst>
              <a:ext uri="{FF2B5EF4-FFF2-40B4-BE49-F238E27FC236}">
                <a16:creationId xmlns="" xmlns:a16="http://schemas.microsoft.com/office/drawing/2014/main" id="{8BCD669C-26FB-EE41-8A73-B1D273C8455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76857" y="787093"/>
            <a:ext cx="7750785" cy="928088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="" xmlns:a16="http://schemas.microsoft.com/office/drawing/2014/main" id="{A5147BA3-2ACA-BE4C-81C8-9120A0634936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765554" y="1942795"/>
            <a:ext cx="4862088" cy="1587620"/>
          </a:xfrm>
          <a:prstGeom prst="rect">
            <a:avLst/>
          </a:prstGeom>
        </p:spPr>
      </p:pic>
      <p:cxnSp>
        <p:nvCxnSpPr>
          <p:cNvPr id="18" name="Connettore 1 17">
            <a:extLst>
              <a:ext uri="{FF2B5EF4-FFF2-40B4-BE49-F238E27FC236}">
                <a16:creationId xmlns="" xmlns:a16="http://schemas.microsoft.com/office/drawing/2014/main" id="{E4358659-2DB5-4B45-A9E5-85276E689B33}"/>
              </a:ext>
            </a:extLst>
          </p:cNvPr>
          <p:cNvCxnSpPr/>
          <p:nvPr userDrawn="1"/>
        </p:nvCxnSpPr>
        <p:spPr>
          <a:xfrm>
            <a:off x="9052560" y="512773"/>
            <a:ext cx="0" cy="2779067"/>
          </a:xfrm>
          <a:prstGeom prst="line">
            <a:avLst/>
          </a:prstGeom>
          <a:ln w="57150">
            <a:solidFill>
              <a:srgbClr val="8EC2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9">
            <a:extLst>
              <a:ext uri="{FF2B5EF4-FFF2-40B4-BE49-F238E27FC236}">
                <a16:creationId xmlns="" xmlns:a16="http://schemas.microsoft.com/office/drawing/2014/main" id="{C46D465D-27FD-7E4C-99C6-FDF5BF5CC185}"/>
              </a:ext>
            </a:extLst>
          </p:cNvPr>
          <p:cNvCxnSpPr/>
          <p:nvPr userDrawn="1"/>
        </p:nvCxnSpPr>
        <p:spPr>
          <a:xfrm>
            <a:off x="0" y="3751414"/>
            <a:ext cx="25199975" cy="0"/>
          </a:xfrm>
          <a:prstGeom prst="line">
            <a:avLst/>
          </a:prstGeom>
          <a:ln w="76200" cap="rnd" cmpd="sng">
            <a:solidFill>
              <a:srgbClr val="8EC25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="" xmlns:a16="http://schemas.microsoft.com/office/drawing/2014/main" id="{142FB989-1DA2-3741-845B-DA31F4CD8686}"/>
              </a:ext>
            </a:extLst>
          </p:cNvPr>
          <p:cNvSpPr txBox="1"/>
          <p:nvPr userDrawn="1"/>
        </p:nvSpPr>
        <p:spPr>
          <a:xfrm>
            <a:off x="9477479" y="787093"/>
            <a:ext cx="149800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N Condensed" pitchFamily="2" charset="0"/>
              </a:rPr>
              <a:t>SMART LIVING MARCH MAKING EVENT | PIOMBINO </a:t>
            </a:r>
            <a:r>
              <a:rPr lang="it-IT" sz="4400" smtClean="0">
                <a:solidFill>
                  <a:schemeClr val="tx1">
                    <a:lumMod val="75000"/>
                    <a:lumOff val="25000"/>
                  </a:schemeClr>
                </a:solidFill>
                <a:latin typeface="DIN Condensed" pitchFamily="2" charset="0"/>
              </a:rPr>
              <a:t>DESE 12.06.2019</a:t>
            </a:r>
            <a:endParaRPr lang="it-IT" sz="4400" dirty="0">
              <a:solidFill>
                <a:schemeClr val="tx1">
                  <a:lumMod val="75000"/>
                  <a:lumOff val="25000"/>
                </a:schemeClr>
              </a:solidFill>
              <a:latin typeface="DIN Condensed" pitchFamily="2" charset="0"/>
            </a:endParaRPr>
          </a:p>
        </p:txBody>
      </p:sp>
      <p:cxnSp>
        <p:nvCxnSpPr>
          <p:cNvPr id="21" name="Connettore diritto 19">
            <a:extLst>
              <a:ext uri="{FF2B5EF4-FFF2-40B4-BE49-F238E27FC236}">
                <a16:creationId xmlns="" xmlns:a16="http://schemas.microsoft.com/office/drawing/2014/main" id="{8EA20166-F24E-B242-8677-41DEA091C4B1}"/>
              </a:ext>
            </a:extLst>
          </p:cNvPr>
          <p:cNvCxnSpPr/>
          <p:nvPr userDrawn="1"/>
        </p:nvCxnSpPr>
        <p:spPr>
          <a:xfrm>
            <a:off x="-1" y="7104219"/>
            <a:ext cx="25199975" cy="0"/>
          </a:xfrm>
          <a:prstGeom prst="line">
            <a:avLst/>
          </a:prstGeom>
          <a:ln w="76200" cap="rnd" cmpd="sng">
            <a:solidFill>
              <a:srgbClr val="8EC25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40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 idx="4294967295"/>
          </p:nvPr>
        </p:nvSpPr>
        <p:spPr>
          <a:xfrm>
            <a:off x="-2" y="3934170"/>
            <a:ext cx="25199975" cy="3169842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it-IT" dirty="0" smtClean="0">
                <a:latin typeface="DIN Condensed" pitchFamily="2" charset="0"/>
              </a:rPr>
              <a:t>&lt; TITOLO PROVVISORIO PROGETTO&gt;</a:t>
            </a:r>
            <a:endParaRPr lang="en-US" sz="8000" dirty="0">
              <a:latin typeface="DIN Condensed" pitchFamily="2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082542" y="12014461"/>
            <a:ext cx="11504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/>
              <a:t>DESCRIZIONE </a:t>
            </a:r>
            <a:r>
              <a:rPr lang="it-IT" sz="5400" dirty="0" smtClean="0"/>
              <a:t>DELL’IDEA PROGETTUALE </a:t>
            </a:r>
            <a:endParaRPr lang="en-US" sz="54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834581" y="14913952"/>
            <a:ext cx="21097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260381" y="24136324"/>
            <a:ext cx="212749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xxx</a:t>
            </a:r>
            <a:endParaRPr lang="it-IT" sz="3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380399" y="30007348"/>
            <a:ext cx="20467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XXX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326949" y="23394970"/>
            <a:ext cx="20785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COMPETENZE DEI PARTNER AZIENDALI E UNIVERSITARI RICERCATI</a:t>
            </a:r>
            <a:endParaRPr lang="en-US" sz="54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326948" y="27683635"/>
            <a:ext cx="207857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/>
              <a:t>IMPATTO </a:t>
            </a:r>
            <a:r>
              <a:rPr lang="it-IT" sz="5400" dirty="0" smtClean="0"/>
              <a:t>ATTESO/BENEFICI PER </a:t>
            </a:r>
            <a:r>
              <a:rPr lang="it-IT" sz="5400" dirty="0"/>
              <a:t>I PARNTER </a:t>
            </a:r>
            <a:r>
              <a:rPr lang="it-IT" sz="5400" dirty="0" smtClean="0"/>
              <a:t>E APPLICAZIONI </a:t>
            </a:r>
            <a:r>
              <a:rPr lang="it-IT" sz="5400" dirty="0"/>
              <a:t>COMMERCIALI</a:t>
            </a:r>
            <a:endParaRPr lang="en-US" sz="5400" dirty="0"/>
          </a:p>
          <a:p>
            <a:endParaRPr lang="en-US" sz="54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102899" y="32428164"/>
            <a:ext cx="229941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6600" dirty="0"/>
          </a:p>
        </p:txBody>
      </p:sp>
      <p:sp>
        <p:nvSpPr>
          <p:cNvPr id="5" name="Rettangolo 4"/>
          <p:cNvSpPr/>
          <p:nvPr/>
        </p:nvSpPr>
        <p:spPr>
          <a:xfrm>
            <a:off x="1556224" y="12861587"/>
            <a:ext cx="20556427" cy="5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0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Inserire testo </a:t>
            </a:r>
            <a:r>
              <a:rPr lang="it-IT" sz="3000" i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desctittivo</a:t>
            </a:r>
            <a:endParaRPr lang="it-IT" sz="3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3346F121-BF5A-4043-8A06-D91D5C61D84B}"/>
              </a:ext>
            </a:extLst>
          </p:cNvPr>
          <p:cNvSpPr/>
          <p:nvPr/>
        </p:nvSpPr>
        <p:spPr>
          <a:xfrm>
            <a:off x="1102900" y="22988630"/>
            <a:ext cx="21494960" cy="3683834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Rettangolo 42">
            <a:extLst>
              <a:ext uri="{FF2B5EF4-FFF2-40B4-BE49-F238E27FC236}">
                <a16:creationId xmlns="" xmlns:a16="http://schemas.microsoft.com/office/drawing/2014/main" id="{72BFBADA-B0DF-BA49-A121-AD261C2E293A}"/>
              </a:ext>
            </a:extLst>
          </p:cNvPr>
          <p:cNvSpPr/>
          <p:nvPr/>
        </p:nvSpPr>
        <p:spPr>
          <a:xfrm flipH="1">
            <a:off x="1071016" y="27424107"/>
            <a:ext cx="21464298" cy="3773745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Rettangolo 44">
            <a:extLst>
              <a:ext uri="{FF2B5EF4-FFF2-40B4-BE49-F238E27FC236}">
                <a16:creationId xmlns="" xmlns:a16="http://schemas.microsoft.com/office/drawing/2014/main" id="{B53C1BC8-46CF-EE4C-A074-90918CFB0A45}"/>
              </a:ext>
            </a:extLst>
          </p:cNvPr>
          <p:cNvSpPr/>
          <p:nvPr/>
        </p:nvSpPr>
        <p:spPr>
          <a:xfrm flipH="1">
            <a:off x="1102899" y="8087750"/>
            <a:ext cx="21526841" cy="341509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CasellaDiTesto 48"/>
          <p:cNvSpPr txBox="1"/>
          <p:nvPr/>
        </p:nvSpPr>
        <p:spPr>
          <a:xfrm>
            <a:off x="1817316" y="8340908"/>
            <a:ext cx="11504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 smtClean="0"/>
              <a:t>AZIENDA PROPONENTE</a:t>
            </a:r>
            <a:endParaRPr lang="en-US" sz="5400" dirty="0"/>
          </a:p>
        </p:txBody>
      </p:sp>
      <p:sp>
        <p:nvSpPr>
          <p:cNvPr id="50" name="Rettangolo 49"/>
          <p:cNvSpPr/>
          <p:nvPr/>
        </p:nvSpPr>
        <p:spPr>
          <a:xfrm>
            <a:off x="6257925" y="9188034"/>
            <a:ext cx="15589500" cy="586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3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&lt;DESCRIZIONE AZIENDA&gt;</a:t>
            </a:r>
            <a:endParaRPr lang="it-IT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Rettangolo 50">
            <a:extLst>
              <a:ext uri="{FF2B5EF4-FFF2-40B4-BE49-F238E27FC236}">
                <a16:creationId xmlns="" xmlns:a16="http://schemas.microsoft.com/office/drawing/2014/main" id="{B53C1BC8-46CF-EE4C-A074-90918CFB0A45}"/>
              </a:ext>
            </a:extLst>
          </p:cNvPr>
          <p:cNvSpPr/>
          <p:nvPr/>
        </p:nvSpPr>
        <p:spPr>
          <a:xfrm flipH="1">
            <a:off x="1223416" y="12126350"/>
            <a:ext cx="21526841" cy="10396766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371725" y="9795298"/>
            <a:ext cx="169341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dirty="0" smtClean="0"/>
              <a:t>LOGO</a:t>
            </a:r>
            <a:endParaRPr lang="fr-FR" sz="5000" dirty="0"/>
          </a:p>
        </p:txBody>
      </p:sp>
    </p:spTree>
    <p:extLst>
      <p:ext uri="{BB962C8B-B14F-4D97-AF65-F5344CB8AC3E}">
        <p14:creationId xmlns:p14="http://schemas.microsoft.com/office/powerpoint/2010/main" val="2677633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</TotalTime>
  <Words>35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&lt; TITOLO PROVVISORIO PROGETTO&gt;</vt:lpstr>
    </vt:vector>
  </TitlesOfParts>
  <Company>Università di Verona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Brizzi</dc:creator>
  <cp:lastModifiedBy>MRo</cp:lastModifiedBy>
  <cp:revision>34</cp:revision>
  <dcterms:created xsi:type="dcterms:W3CDTF">2017-05-22T14:21:57Z</dcterms:created>
  <dcterms:modified xsi:type="dcterms:W3CDTF">2019-06-07T07:46:29Z</dcterms:modified>
</cp:coreProperties>
</file>